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  <p:sldId id="261" r:id="rId9"/>
    <p:sldId id="259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5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rit Tange" userId="c3f4fb81-459b-4726-bba6-16e87802f100" providerId="ADAL" clId="{AD38166D-1757-431C-84E8-34FAD8ABA3F0}"/>
    <pc:docChg chg="delSld">
      <pc:chgData name="Berit Tange" userId="c3f4fb81-459b-4726-bba6-16e87802f100" providerId="ADAL" clId="{AD38166D-1757-431C-84E8-34FAD8ABA3F0}" dt="2025-01-15T12:42:58.884" v="1" actId="47"/>
      <pc:docMkLst>
        <pc:docMk/>
      </pc:docMkLst>
      <pc:sldChg chg="del">
        <pc:chgData name="Berit Tange" userId="c3f4fb81-459b-4726-bba6-16e87802f100" providerId="ADAL" clId="{AD38166D-1757-431C-84E8-34FAD8ABA3F0}" dt="2025-01-15T12:42:57.079" v="0" actId="47"/>
        <pc:sldMkLst>
          <pc:docMk/>
          <pc:sldMk cId="3501895238" sldId="260"/>
        </pc:sldMkLst>
      </pc:sldChg>
      <pc:sldChg chg="del">
        <pc:chgData name="Berit Tange" userId="c3f4fb81-459b-4726-bba6-16e87802f100" providerId="ADAL" clId="{AD38166D-1757-431C-84E8-34FAD8ABA3F0}" dt="2025-01-15T12:42:58.884" v="1" actId="47"/>
        <pc:sldMkLst>
          <pc:docMk/>
          <pc:sldMk cId="3404887530" sldId="266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28T07:17:12.1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9BC7C2-066F-5123-E587-5805B82E9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8F9C3F1-C258-1F34-F6B5-8D3356C74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7566CAF-DCAD-CC61-053D-96DC4350A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1467-F64F-4CE7-B66A-33E014F9E627}" type="datetimeFigureOut">
              <a:rPr lang="da-DK" smtClean="0"/>
              <a:t>15-01-2025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22D249C-D64F-2344-91F5-F74CE940F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56A41CE-4742-DD49-172E-A3728086C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4023-2420-4D41-8F1D-87F4B6778B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424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AF93B8-BD01-2397-C430-CB80DC8D1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09F7FD01-8B64-4899-D78B-0BAEE0E12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F8334AA-4453-1713-18E2-4E170BAB2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1467-F64F-4CE7-B66A-33E014F9E627}" type="datetimeFigureOut">
              <a:rPr lang="da-DK" smtClean="0"/>
              <a:t>15-01-2025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A05F941-24A4-05DA-4BD1-0C3BA7FAD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4693D3C-E169-CDFA-0B09-0EDFD50EB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4023-2420-4D41-8F1D-87F4B6778B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543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1C619767-10EE-A790-06EF-96882914C6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A8D0C50-CA17-709E-E479-6999F778FE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9DE384C-07C5-7940-2970-CA57FDFA7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1467-F64F-4CE7-B66A-33E014F9E627}" type="datetimeFigureOut">
              <a:rPr lang="da-DK" smtClean="0"/>
              <a:t>15-01-2025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5B884D1-F9AE-7D89-47B0-5F8B550AB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5EBEDA2-5737-DEB7-34C8-F34F53CB1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4023-2420-4D41-8F1D-87F4B6778B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348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514492-0DEA-7D15-E235-EBBD42D25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7D0FF09-05EA-482A-E801-56CEC9833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42A9E33-733D-15FE-EB2B-FE69360AD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1467-F64F-4CE7-B66A-33E014F9E627}" type="datetimeFigureOut">
              <a:rPr lang="da-DK" smtClean="0"/>
              <a:t>15-01-2025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D4D8911-F3AE-8A7F-2338-39D5AF77E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4CED7FF-518B-B5FE-C66C-0A5A18393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4023-2420-4D41-8F1D-87F4B6778B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9888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C9B6B1-BF00-FF03-EE92-66EBA82E6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AB671BD-EC8E-45FA-3BDC-74A8959A1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772B00A-8969-E88F-BF23-0F2029198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1467-F64F-4CE7-B66A-33E014F9E627}" type="datetimeFigureOut">
              <a:rPr lang="da-DK" smtClean="0"/>
              <a:t>15-01-2025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69FA0D7-4DB5-4333-25F8-29F7D0D93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9DA6F68-6467-CA8B-8525-C3FD269D2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4023-2420-4D41-8F1D-87F4B6778B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31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604003-1D57-4940-1F47-C211A270C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B964D67-3C58-13A6-B934-C234B0A3D7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15520AA-3E5B-663C-8940-11F0073C2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2F709F7-2386-ABE6-F725-7129254D1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1467-F64F-4CE7-B66A-33E014F9E627}" type="datetimeFigureOut">
              <a:rPr lang="da-DK" smtClean="0"/>
              <a:t>15-01-2025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C63B614-0978-80E4-45A5-9A3468165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060ED8A-6A49-7436-72CE-4F465F639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4023-2420-4D41-8F1D-87F4B6778B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842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B75D76-D0D1-54F4-E7FC-63D2960D5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FBD51EA-1335-B153-645B-4F25C8580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E43D4680-101B-98AA-2545-AF750D910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386D373-1A18-EDEC-A5CD-0BD36E569F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003A810B-EB17-9639-32C1-5BD0AF3AA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A8E21777-7559-914A-A0AF-BBD4DF14B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1467-F64F-4CE7-B66A-33E014F9E627}" type="datetimeFigureOut">
              <a:rPr lang="da-DK" smtClean="0"/>
              <a:t>15-01-2025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B4005FAC-BCD4-35FD-8500-091939C73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F717089C-E5D2-3090-7FE4-C049E2D6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4023-2420-4D41-8F1D-87F4B6778B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8805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59E62-89B0-A171-1FFF-A1A396EA2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18159FC-B3F6-0D9E-A3BC-2F5862130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1467-F64F-4CE7-B66A-33E014F9E627}" type="datetimeFigureOut">
              <a:rPr lang="da-DK" smtClean="0"/>
              <a:t>15-01-2025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7C4ADBE-2A96-F2C5-48F3-E19810416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63031ED-DF32-B975-1E21-80D4A4572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4023-2420-4D41-8F1D-87F4B6778B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FBCF1F95-65D2-041F-F12E-7C93656B9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1467-F64F-4CE7-B66A-33E014F9E627}" type="datetimeFigureOut">
              <a:rPr lang="da-DK" smtClean="0"/>
              <a:t>15-01-2025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53D3C86C-90FC-53F6-E8B6-1048DD841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B3D9BBB7-AAE2-885B-995B-DF5C1CBEC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4023-2420-4D41-8F1D-87F4B6778B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303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8ED951-1891-E45A-9EFA-F77FAA24B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D7CF183-CBF7-8275-6445-5549EB2AB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2E340C7-B607-7496-3557-73A541F5ED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90F800B-4A06-9F99-450F-C4AEA0402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1467-F64F-4CE7-B66A-33E014F9E627}" type="datetimeFigureOut">
              <a:rPr lang="da-DK" smtClean="0"/>
              <a:t>15-01-2025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4C6DF72-906C-7409-DA08-FC3935499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ACF7ED0-561E-334D-8539-3455D523F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4023-2420-4D41-8F1D-87F4B6778B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41192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CDA647-4E44-131F-2785-9F9D6474F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6F554FD0-772B-AD0B-AA4F-C28A3F076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A4E2A5E-115E-D0AC-D958-250108E00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CA845F2-3302-BF79-CEA0-6656078A9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1467-F64F-4CE7-B66A-33E014F9E627}" type="datetimeFigureOut">
              <a:rPr lang="da-DK" smtClean="0"/>
              <a:t>15-01-2025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32C74B9-8449-AF7E-5604-85F3F0565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23C2A4F-A5B5-891F-8453-485C4FB9B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4023-2420-4D41-8F1D-87F4B6778B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32157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EEB226B-B84A-1A2D-7284-87809194B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47BE850-F160-8C59-2108-99DCA2CF4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45F61CD-D187-9036-EDBF-AF12F12E35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971467-F64F-4CE7-B66A-33E014F9E627}" type="datetimeFigureOut">
              <a:rPr lang="da-DK" smtClean="0"/>
              <a:t>15-01-2025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B28417F-9A7D-1683-99E1-EF9DC012CF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9AECDB4-CA4B-38FB-EB64-941A74A59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094023-2420-4D41-8F1D-87F4B6778BD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353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92DEFB-695C-5E98-2302-31D8630836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sz="4400" dirty="0"/>
              <a:t>Studietilfredshedsundersøgelsen 2024</a:t>
            </a:r>
          </a:p>
        </p:txBody>
      </p:sp>
    </p:spTree>
    <p:extLst>
      <p:ext uri="{BB962C8B-B14F-4D97-AF65-F5344CB8AC3E}">
        <p14:creationId xmlns:p14="http://schemas.microsoft.com/office/powerpoint/2010/main" val="2518480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9DE749-62D0-32A8-911A-4A11038AD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7975"/>
            <a:ext cx="10515600" cy="727075"/>
          </a:xfrm>
        </p:spPr>
        <p:txBody>
          <a:bodyPr>
            <a:normAutofit/>
          </a:bodyPr>
          <a:lstStyle/>
          <a:p>
            <a:r>
              <a:rPr lang="da-DK" sz="3600" dirty="0"/>
              <a:t>Samlet resultat for EASV</a:t>
            </a:r>
          </a:p>
        </p:txBody>
      </p:sp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BA4242A2-EC03-105C-1F5B-37638482EA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940851"/>
            <a:ext cx="9309100" cy="5917149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Håndskrift 6">
                <a:extLst>
                  <a:ext uri="{FF2B5EF4-FFF2-40B4-BE49-F238E27FC236}">
                    <a16:creationId xmlns:a16="http://schemas.microsoft.com/office/drawing/2014/main" id="{46CE4904-A3D1-9981-C4C1-5B7D86E686C6}"/>
                  </a:ext>
                </a:extLst>
              </p14:cNvPr>
              <p14:cNvContentPartPr/>
              <p14:nvPr/>
            </p14:nvContentPartPr>
            <p14:xfrm>
              <a:off x="86013" y="6633577"/>
              <a:ext cx="360" cy="360"/>
            </p14:xfrm>
          </p:contentPart>
        </mc:Choice>
        <mc:Fallback xmlns="">
          <p:pic>
            <p:nvPicPr>
              <p:cNvPr id="7" name="Håndskrift 6">
                <a:extLst>
                  <a:ext uri="{FF2B5EF4-FFF2-40B4-BE49-F238E27FC236}">
                    <a16:creationId xmlns:a16="http://schemas.microsoft.com/office/drawing/2014/main" id="{46CE4904-A3D1-9981-C4C1-5B7D86E686C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7373" y="6624577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89023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3BAAA6-10D1-1400-B5CD-A45A528ED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da-DK" sz="3600" dirty="0"/>
              <a:t>Samlet resultat for Esbjerg</a:t>
            </a:r>
          </a:p>
        </p:txBody>
      </p:sp>
      <p:pic>
        <p:nvPicPr>
          <p:cNvPr id="11" name="Pladsholder til indhold 10">
            <a:extLst>
              <a:ext uri="{FF2B5EF4-FFF2-40B4-BE49-F238E27FC236}">
                <a16:creationId xmlns:a16="http://schemas.microsoft.com/office/drawing/2014/main" id="{0CFD6FA2-FA2C-81AC-AE69-206597A798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052145"/>
            <a:ext cx="8671695" cy="5526455"/>
          </a:xfrm>
        </p:spPr>
      </p:pic>
    </p:spTree>
    <p:extLst>
      <p:ext uri="{BB962C8B-B14F-4D97-AF65-F5344CB8AC3E}">
        <p14:creationId xmlns:p14="http://schemas.microsoft.com/office/powerpoint/2010/main" val="1521490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3BAAA6-10D1-1400-B5CD-A45A528ED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r>
              <a:rPr lang="da-DK" sz="4400" dirty="0"/>
              <a:t>Samlet resultat for Sønderborg</a:t>
            </a:r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94D50AA-AE98-B956-AC34-FEF6A94C9C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73151"/>
            <a:ext cx="8565443" cy="543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985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AB84B-93F4-DDF8-637E-4BAE041DD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825"/>
          </a:xfrm>
        </p:spPr>
        <p:txBody>
          <a:bodyPr/>
          <a:lstStyle/>
          <a:p>
            <a:r>
              <a:rPr lang="da-DK" sz="4400" dirty="0"/>
              <a:t>Samlet resultat for Tønder</a:t>
            </a:r>
            <a:endParaRPr lang="da-DK" dirty="0"/>
          </a:p>
        </p:txBody>
      </p:sp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D266E2F2-4AA3-9A72-399E-2FA615C382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4875" y="987382"/>
            <a:ext cx="8525191" cy="5408656"/>
          </a:xfrm>
        </p:spPr>
      </p:pic>
    </p:spTree>
    <p:extLst>
      <p:ext uri="{BB962C8B-B14F-4D97-AF65-F5344CB8AC3E}">
        <p14:creationId xmlns:p14="http://schemas.microsoft.com/office/powerpoint/2010/main" val="1836819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AB84B-93F4-DDF8-637E-4BAE041DD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825"/>
          </a:xfrm>
        </p:spPr>
        <p:txBody>
          <a:bodyPr/>
          <a:lstStyle/>
          <a:p>
            <a:r>
              <a:rPr lang="da-DK" sz="4400" dirty="0"/>
              <a:t>Samlet resultat for Online</a:t>
            </a:r>
            <a:endParaRPr lang="da-DK" dirty="0"/>
          </a:p>
        </p:txBody>
      </p:sp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D266E2F2-4AA3-9A72-399E-2FA615C382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4875" y="987382"/>
            <a:ext cx="8525191" cy="5408656"/>
          </a:xfr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5C640585-785A-153E-E21F-9D494B7B0A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875" y="987382"/>
            <a:ext cx="8916629" cy="567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591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AB84B-93F4-DDF8-637E-4BAE041DD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825"/>
          </a:xfrm>
        </p:spPr>
        <p:txBody>
          <a:bodyPr/>
          <a:lstStyle/>
          <a:p>
            <a:r>
              <a:rPr lang="da-DK" sz="4400" dirty="0"/>
              <a:t>Samlet resultat for Undervisning &amp; Eksamen</a:t>
            </a:r>
            <a:endParaRPr lang="da-DK" dirty="0"/>
          </a:p>
        </p:txBody>
      </p:sp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D266E2F2-4AA3-9A72-399E-2FA615C382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4875" y="987382"/>
            <a:ext cx="8525191" cy="5408656"/>
          </a:xfr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5C640585-785A-153E-E21F-9D494B7B0A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875" y="987382"/>
            <a:ext cx="8916629" cy="5670062"/>
          </a:xfrm>
          <a:prstGeom prst="rect">
            <a:avLst/>
          </a:prstGeom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AEE8D65F-A8E3-2C44-4E7A-FFCCCA700F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875" y="987382"/>
            <a:ext cx="8950317" cy="567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689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AB84B-93F4-DDF8-637E-4BAE041DD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825"/>
          </a:xfrm>
        </p:spPr>
        <p:txBody>
          <a:bodyPr/>
          <a:lstStyle/>
          <a:p>
            <a:r>
              <a:rPr lang="da-DK" sz="4400" dirty="0"/>
              <a:t>Samlet resultat for </a:t>
            </a:r>
            <a:r>
              <a:rPr lang="da-DK" dirty="0"/>
              <a:t>Det Sociale Studiemiljø</a:t>
            </a:r>
          </a:p>
        </p:txBody>
      </p:sp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D266E2F2-4AA3-9A72-399E-2FA615C382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4875" y="987382"/>
            <a:ext cx="8525191" cy="5408656"/>
          </a:xfr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5C640585-785A-153E-E21F-9D494B7B0A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875" y="987382"/>
            <a:ext cx="8916629" cy="5670062"/>
          </a:xfrm>
          <a:prstGeom prst="rect">
            <a:avLst/>
          </a:prstGeom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AEE8D65F-A8E3-2C44-4E7A-FFCCCA700F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875" y="987382"/>
            <a:ext cx="8950317" cy="5670062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38DE44DB-6FD0-C6F8-5AFB-7428188A7A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4875" y="987382"/>
            <a:ext cx="8950317" cy="569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02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AB84B-93F4-DDF8-637E-4BAE041DD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825"/>
          </a:xfrm>
        </p:spPr>
        <p:txBody>
          <a:bodyPr/>
          <a:lstStyle/>
          <a:p>
            <a:r>
              <a:rPr lang="da-DK" sz="4400" dirty="0"/>
              <a:t>Samlet resultat for </a:t>
            </a:r>
            <a:r>
              <a:rPr lang="da-DK" dirty="0"/>
              <a:t>Organisering &amp; Rammer</a:t>
            </a:r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E9C17467-CF1C-92AD-7A0D-FA7BFD18DE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23038"/>
            <a:ext cx="8998231" cy="569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21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8674da4-d7bc-456b-922f-aa8d9147ea37">
      <Terms xmlns="http://schemas.microsoft.com/office/infopath/2007/PartnerControls"/>
    </lcf76f155ced4ddcb4097134ff3c332f>
    <TaxCatchAll xmlns="a9191b54-06a5-423a-b4c4-d57d7ef0a013" xsi:nil="true"/>
    <_dlc_DocId xmlns="a9191b54-06a5-423a-b4c4-d57d7ef0a013">4NXJ56MSCJ3H-1704051164-371</_dlc_DocId>
    <_dlc_DocIdUrl xmlns="a9191b54-06a5-423a-b4c4-d57d7ef0a013">
      <Url>https://erhvervsakademisydvest.sharepoint.com/sites/Kvalitet/_layouts/15/DocIdRedir.aspx?ID=4NXJ56MSCJ3H-1704051164-371</Url>
      <Description>4NXJ56MSCJ3H-1704051164-371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F5454D7220FBB4D872D37DCB7D6CB57" ma:contentTypeVersion="11" ma:contentTypeDescription="Opret et nyt dokument." ma:contentTypeScope="" ma:versionID="d4594eec4862e662e9500f0fbb18497e">
  <xsd:schema xmlns:xsd="http://www.w3.org/2001/XMLSchema" xmlns:xs="http://www.w3.org/2001/XMLSchema" xmlns:p="http://schemas.microsoft.com/office/2006/metadata/properties" xmlns:ns2="a9191b54-06a5-423a-b4c4-d57d7ef0a013" xmlns:ns3="f8674da4-d7bc-456b-922f-aa8d9147ea37" targetNamespace="http://schemas.microsoft.com/office/2006/metadata/properties" ma:root="true" ma:fieldsID="c22086c56410f569c6cd54161eb59997" ns2:_="" ns3:_="">
    <xsd:import namespace="a9191b54-06a5-423a-b4c4-d57d7ef0a013"/>
    <xsd:import namespace="f8674da4-d7bc-456b-922f-aa8d9147ea3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91b54-06a5-423a-b4c4-d57d7ef0a01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ærdi for dokument-id" ma:description="Værdien af det dokument-id, der er tildelt dette element." ma:indexed="true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 link til dette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7" nillable="true" ma:displayName="Taxonomy Catch All Column" ma:hidden="true" ma:list="{8e58b4f8-4618-4d11-a2bf-5306314a44c2}" ma:internalName="TaxCatchAll" ma:showField="CatchAllData" ma:web="a9191b54-06a5-423a-b4c4-d57d7ef0a0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674da4-d7bc-456b-922f-aa8d9147ea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Billedmærker" ma:readOnly="false" ma:fieldId="{5cf76f15-5ced-4ddc-b409-7134ff3c332f}" ma:taxonomyMulti="true" ma:sspId="f989fc6c-6fd7-422e-8553-27e94aca37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8203E5-F80D-41D7-BE9A-2CFA353F7406}">
  <ds:schemaRefs>
    <ds:schemaRef ds:uri="http://schemas.microsoft.com/office/2006/metadata/properties"/>
    <ds:schemaRef ds:uri="http://schemas.microsoft.com/office/infopath/2007/PartnerControls"/>
    <ds:schemaRef ds:uri="f8674da4-d7bc-456b-922f-aa8d9147ea37"/>
    <ds:schemaRef ds:uri="a9191b54-06a5-423a-b4c4-d57d7ef0a013"/>
  </ds:schemaRefs>
</ds:datastoreItem>
</file>

<file path=customXml/itemProps2.xml><?xml version="1.0" encoding="utf-8"?>
<ds:datastoreItem xmlns:ds="http://schemas.openxmlformats.org/officeDocument/2006/customXml" ds:itemID="{5733D73B-C159-4CC6-BC88-2C776326E6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91b54-06a5-423a-b4c4-d57d7ef0a013"/>
    <ds:schemaRef ds:uri="f8674da4-d7bc-456b-922f-aa8d9147ea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91CF39-A73D-4A14-B447-8C13232A3D1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EFE1E3A-9D14-4D81-9FB9-31A680AD0F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40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Office-tema</vt:lpstr>
      <vt:lpstr>Studietilfredshedsundersøgelsen 2024</vt:lpstr>
      <vt:lpstr>Samlet resultat for EASV</vt:lpstr>
      <vt:lpstr>Samlet resultat for Esbjerg</vt:lpstr>
      <vt:lpstr>Samlet resultat for Sønderborg</vt:lpstr>
      <vt:lpstr>Samlet resultat for Tønder</vt:lpstr>
      <vt:lpstr>Samlet resultat for Online</vt:lpstr>
      <vt:lpstr>Samlet resultat for Undervisning &amp; Eksamen</vt:lpstr>
      <vt:lpstr>Samlet resultat for Det Sociale Studiemiljø</vt:lpstr>
      <vt:lpstr>Samlet resultat for Organisering &amp; Rammer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Jane Nørgaard Iversen</dc:creator>
  <cp:lastModifiedBy>Berit Tange</cp:lastModifiedBy>
  <cp:revision>2</cp:revision>
  <dcterms:created xsi:type="dcterms:W3CDTF">2024-11-27T06:41:53Z</dcterms:created>
  <dcterms:modified xsi:type="dcterms:W3CDTF">2025-01-15T12:43:06Z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0x0101000F5454D7220FBB4D872D37DCB7D6CB57</vt:lpwstr>
  </property>
  <property fmtid="{D5CDD505-2E9C-101B-9397-08002B2CF9AE}" pid="3" name="_dlc_DocIdItemGuid">
    <vt:lpwstr>bb015a9b-96ee-4004-aba1-563117911cae</vt:lpwstr>
  </property>
  <property fmtid="{D5CDD505-2E9C-101B-9397-08002B2CF9AE}" pid="4" name="MediaServiceImageTags">
    <vt:lpwstr/>
  </property>
</Properties>
</file>